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Voice  Activity  1.00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Spanish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5546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Voice Activity 1.00:  </a:t>
            </a:r>
            <a:r>
              <a:rPr lang="en-US" b="1" u="sng" dirty="0" smtClean="0">
                <a:solidFill>
                  <a:schemeClr val="bg1"/>
                </a:solidFill>
              </a:rPr>
              <a:t>Directions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, Helvetica, sans-serif"/>
              </a:rPr>
              <a:t>In </a:t>
            </a:r>
            <a:r>
              <a:rPr lang="en-US" dirty="0">
                <a:solidFill>
                  <a:srgbClr val="000000"/>
                </a:solidFill>
                <a:latin typeface="Arial, Helvetica, sans-serif"/>
              </a:rPr>
              <a:t>this assignment, </a:t>
            </a:r>
            <a:r>
              <a:rPr lang="en-US" dirty="0" smtClean="0">
                <a:solidFill>
                  <a:srgbClr val="000000"/>
                </a:solidFill>
                <a:latin typeface="Arial, Helvetica, sans-serif"/>
              </a:rPr>
              <a:t>you will be</a:t>
            </a:r>
            <a:r>
              <a:rPr lang="en-US" dirty="0" smtClean="0">
                <a:solidFill>
                  <a:srgbClr val="000000"/>
                </a:solidFill>
                <a:latin typeface="Arial, Helvetica, sans-serif"/>
              </a:rPr>
              <a:t> introducing </a:t>
            </a:r>
            <a:r>
              <a:rPr lang="en-US" dirty="0">
                <a:solidFill>
                  <a:srgbClr val="000000"/>
                </a:solidFill>
                <a:latin typeface="Arial, Helvetica, sans-serif"/>
              </a:rPr>
              <a:t>yourself by telling your instructor the following </a:t>
            </a:r>
            <a:r>
              <a:rPr lang="en-US" b="1" dirty="0">
                <a:solidFill>
                  <a:srgbClr val="000000"/>
                </a:solidFill>
                <a:latin typeface="Arial, Helvetica, sans-serif"/>
              </a:rPr>
              <a:t>in </a:t>
            </a:r>
            <a:r>
              <a:rPr lang="en-US" b="1" dirty="0" smtClean="0">
                <a:solidFill>
                  <a:srgbClr val="000000"/>
                </a:solidFill>
                <a:latin typeface="Arial, Helvetica, sans-serif"/>
              </a:rPr>
              <a:t>complete Spanish sentences</a:t>
            </a:r>
            <a:r>
              <a:rPr lang="en-US" dirty="0" smtClean="0">
                <a:solidFill>
                  <a:srgbClr val="000000"/>
                </a:solidFill>
                <a:latin typeface="Arial, Helvetica, sans-serif"/>
              </a:rPr>
              <a:t>: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, Helvetica, sans-serif"/>
              </a:rPr>
              <a:t>Your name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, Helvetica, sans-serif"/>
              </a:rPr>
              <a:t>A short description of yourself using </a:t>
            </a:r>
            <a:r>
              <a:rPr lang="en-US" b="1" dirty="0">
                <a:solidFill>
                  <a:srgbClr val="FF0000"/>
                </a:solidFill>
                <a:latin typeface="Arial, Helvetica, sans-serif"/>
              </a:rPr>
              <a:t>soy</a:t>
            </a:r>
            <a:r>
              <a:rPr lang="en-US" dirty="0">
                <a:solidFill>
                  <a:srgbClr val="000000"/>
                </a:solidFill>
                <a:latin typeface="Arial, Helvetica, sans-serif"/>
              </a:rPr>
              <a:t> and at least two adjectives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, Helvetica, sans-serif"/>
              </a:rPr>
              <a:t>What you like and dislike, using </a:t>
            </a:r>
            <a:r>
              <a:rPr lang="en-US" b="1" dirty="0">
                <a:solidFill>
                  <a:srgbClr val="FF0000"/>
                </a:solidFill>
                <a:latin typeface="Arial, Helvetica, sans-serif"/>
              </a:rPr>
              <a:t>me </a:t>
            </a:r>
            <a:r>
              <a:rPr lang="en-US" b="1" dirty="0" err="1">
                <a:solidFill>
                  <a:srgbClr val="FF0000"/>
                </a:solidFill>
                <a:latin typeface="Arial, Helvetica, sans-serif"/>
              </a:rPr>
              <a:t>gusta</a:t>
            </a:r>
            <a:r>
              <a:rPr lang="en-US" b="1" dirty="0">
                <a:solidFill>
                  <a:srgbClr val="FF0000"/>
                </a:solidFill>
                <a:latin typeface="Arial, Helvetica, sans-serif"/>
              </a:rPr>
              <a:t>(n)</a:t>
            </a:r>
            <a:r>
              <a:rPr lang="en-US" dirty="0">
                <a:solidFill>
                  <a:srgbClr val="000000"/>
                </a:solidFill>
                <a:latin typeface="Arial, Helvetica, sans-serif"/>
              </a:rPr>
              <a:t> and </a:t>
            </a:r>
            <a:r>
              <a:rPr lang="en-US" b="1" dirty="0">
                <a:solidFill>
                  <a:srgbClr val="FF0000"/>
                </a:solidFill>
                <a:latin typeface="Arial, Helvetica, sans-serif"/>
              </a:rPr>
              <a:t>no me </a:t>
            </a:r>
            <a:r>
              <a:rPr lang="en-US" b="1" dirty="0" err="1">
                <a:solidFill>
                  <a:srgbClr val="FF0000"/>
                </a:solidFill>
                <a:latin typeface="Arial, Helvetica, sans-serif"/>
              </a:rPr>
              <a:t>gusta</a:t>
            </a:r>
            <a:r>
              <a:rPr lang="en-US" b="1" dirty="0">
                <a:solidFill>
                  <a:srgbClr val="FF0000"/>
                </a:solidFill>
                <a:latin typeface="Arial, Helvetica, sans-serif"/>
              </a:rPr>
              <a:t>(n)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, Helvetica, sans-serif"/>
              </a:rPr>
              <a:t>Your favorite food, using </a:t>
            </a:r>
            <a:r>
              <a:rPr lang="en-US" b="1" dirty="0">
                <a:solidFill>
                  <a:srgbClr val="FF0000"/>
                </a:solidFill>
                <a:latin typeface="Arial, Helvetica, sans-serif"/>
              </a:rPr>
              <a:t>mi comida </a:t>
            </a:r>
            <a:r>
              <a:rPr lang="en-US" b="1" dirty="0" err="1">
                <a:solidFill>
                  <a:srgbClr val="FF0000"/>
                </a:solidFill>
                <a:latin typeface="Arial, Helvetica, sans-serif"/>
              </a:rPr>
              <a:t>favorita</a:t>
            </a:r>
            <a:r>
              <a:rPr lang="en-US" b="1" dirty="0">
                <a:solidFill>
                  <a:srgbClr val="FF0000"/>
                </a:solidFill>
                <a:latin typeface="Arial, Helvetica, sans-serif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, Helvetica, sans-serif"/>
              </a:rPr>
              <a:t>es</a:t>
            </a:r>
            <a:r>
              <a:rPr lang="en-US" b="1" dirty="0" smtClean="0">
                <a:solidFill>
                  <a:srgbClr val="FF0000"/>
                </a:solidFill>
                <a:latin typeface="Arial, Helvetica, sans-serif"/>
              </a:rPr>
              <a:t>…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8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Introducing yourself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Hola</a:t>
            </a:r>
            <a:r>
              <a:rPr lang="en-US" sz="2400" b="1" dirty="0" smtClean="0">
                <a:solidFill>
                  <a:srgbClr val="FF0000"/>
                </a:solidFill>
              </a:rPr>
              <a:t>, me </a:t>
            </a:r>
            <a:r>
              <a:rPr lang="en-US" sz="2400" b="1" dirty="0" err="1" smtClean="0">
                <a:solidFill>
                  <a:srgbClr val="FF0000"/>
                </a:solidFill>
              </a:rPr>
              <a:t>llamo</a:t>
            </a:r>
            <a:r>
              <a:rPr lang="en-US" sz="2400" b="1" dirty="0" smtClean="0">
                <a:solidFill>
                  <a:srgbClr val="FF0000"/>
                </a:solidFill>
              </a:rPr>
              <a:t> _____________.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OR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Hola</a:t>
            </a:r>
            <a:r>
              <a:rPr lang="en-US" sz="2400" b="1" dirty="0" smtClean="0">
                <a:solidFill>
                  <a:srgbClr val="FF0000"/>
                </a:solidFill>
              </a:rPr>
              <a:t>, mi </a:t>
            </a:r>
            <a:r>
              <a:rPr lang="en-US" sz="2400" b="1" dirty="0" err="1" smtClean="0">
                <a:solidFill>
                  <a:srgbClr val="FF0000"/>
                </a:solidFill>
              </a:rPr>
              <a:t>nombre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es</a:t>
            </a:r>
            <a:r>
              <a:rPr lang="en-US" sz="2400" b="1" dirty="0" smtClean="0">
                <a:solidFill>
                  <a:srgbClr val="FF0000"/>
                </a:solidFill>
              </a:rPr>
              <a:t> ___________.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25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241" y="5258875"/>
            <a:ext cx="8534400" cy="150706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Describe yourself using </a:t>
            </a:r>
            <a:r>
              <a:rPr lang="en-US" b="1" u="sng" dirty="0" smtClean="0">
                <a:solidFill>
                  <a:srgbClr val="FF0000"/>
                </a:solidFill>
              </a:rPr>
              <a:t>soy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and at least two adjectives.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Yo</a:t>
            </a:r>
            <a:r>
              <a:rPr lang="en-US" sz="2800" b="1" dirty="0" smtClean="0">
                <a:solidFill>
                  <a:srgbClr val="FF0000"/>
                </a:solidFill>
              </a:rPr>
              <a:t> soy ___ y ____.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621102" y="2650067"/>
            <a:ext cx="10748513" cy="2230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lto (a)  </a:t>
            </a:r>
            <a:r>
              <a:rPr lang="en-US" dirty="0" smtClean="0"/>
              <a:t>   </a:t>
            </a:r>
            <a:r>
              <a:rPr lang="en-US" dirty="0" err="1" smtClean="0"/>
              <a:t>bajo</a:t>
            </a:r>
            <a:r>
              <a:rPr lang="en-US" dirty="0" smtClean="0"/>
              <a:t>(a) </a:t>
            </a:r>
            <a:r>
              <a:rPr lang="en-US" dirty="0" smtClean="0"/>
              <a:t>   </a:t>
            </a:r>
            <a:r>
              <a:rPr lang="en-US" dirty="0" err="1" smtClean="0"/>
              <a:t>rubio</a:t>
            </a:r>
            <a:r>
              <a:rPr lang="en-US" dirty="0" smtClean="0"/>
              <a:t>(a) </a:t>
            </a:r>
            <a:r>
              <a:rPr lang="en-US" dirty="0" smtClean="0"/>
              <a:t>   </a:t>
            </a:r>
            <a:r>
              <a:rPr lang="en-US" dirty="0" err="1" smtClean="0"/>
              <a:t>moreno</a:t>
            </a:r>
            <a:r>
              <a:rPr lang="en-US" dirty="0" smtClean="0"/>
              <a:t>(a)  </a:t>
            </a:r>
            <a:r>
              <a:rPr lang="en-US" dirty="0" smtClean="0"/>
              <a:t> </a:t>
            </a:r>
            <a:r>
              <a:rPr lang="en-US" dirty="0" err="1" smtClean="0"/>
              <a:t>delgado</a:t>
            </a:r>
            <a:r>
              <a:rPr lang="en-US" dirty="0" smtClean="0"/>
              <a:t>(a</a:t>
            </a:r>
            <a:r>
              <a:rPr lang="en-US" dirty="0" smtClean="0"/>
              <a:t>) </a:t>
            </a:r>
            <a:r>
              <a:rPr lang="en-US" dirty="0" smtClean="0"/>
              <a:t>   </a:t>
            </a:r>
            <a:r>
              <a:rPr lang="en-US" dirty="0" err="1" smtClean="0"/>
              <a:t>inteligente</a:t>
            </a:r>
            <a:r>
              <a:rPr lang="en-US" dirty="0" smtClean="0"/>
              <a:t>  </a:t>
            </a:r>
            <a:r>
              <a:rPr lang="en-US" dirty="0" smtClean="0"/>
              <a:t>   </a:t>
            </a:r>
            <a:r>
              <a:rPr lang="en-US" dirty="0" err="1" smtClean="0"/>
              <a:t>cómico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a)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tall                  short                   blonde              brunette               skinny                intelligent                    funny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serio</a:t>
            </a:r>
            <a:r>
              <a:rPr lang="en-US" dirty="0" smtClean="0"/>
              <a:t>(a)  </a:t>
            </a:r>
            <a:r>
              <a:rPr lang="en-US" dirty="0" smtClean="0"/>
              <a:t>    </a:t>
            </a:r>
            <a:r>
              <a:rPr lang="en-US" dirty="0" err="1" smtClean="0"/>
              <a:t>tímido</a:t>
            </a:r>
            <a:r>
              <a:rPr lang="en-US" dirty="0" smtClean="0"/>
              <a:t> </a:t>
            </a:r>
            <a:r>
              <a:rPr lang="en-US" dirty="0" smtClean="0"/>
              <a:t>(a)  </a:t>
            </a:r>
            <a:r>
              <a:rPr lang="en-US" dirty="0" smtClean="0"/>
              <a:t>  </a:t>
            </a:r>
            <a:r>
              <a:rPr lang="en-US" dirty="0" err="1" smtClean="0"/>
              <a:t>simpático</a:t>
            </a:r>
            <a:r>
              <a:rPr lang="en-US" dirty="0" smtClean="0"/>
              <a:t> </a:t>
            </a:r>
            <a:r>
              <a:rPr lang="en-US" dirty="0" smtClean="0"/>
              <a:t>(a) </a:t>
            </a:r>
            <a:r>
              <a:rPr lang="en-US" dirty="0" smtClean="0"/>
              <a:t>  </a:t>
            </a:r>
            <a:r>
              <a:rPr lang="en-US" dirty="0" err="1" smtClean="0"/>
              <a:t>estudioso</a:t>
            </a:r>
            <a:r>
              <a:rPr lang="en-US" dirty="0" smtClean="0"/>
              <a:t> </a:t>
            </a:r>
            <a:r>
              <a:rPr lang="en-US" dirty="0" smtClean="0"/>
              <a:t>(a) </a:t>
            </a:r>
            <a:r>
              <a:rPr lang="en-US" dirty="0" smtClean="0"/>
              <a:t>    </a:t>
            </a:r>
            <a:r>
              <a:rPr lang="en-US" dirty="0" err="1" smtClean="0"/>
              <a:t>atlético</a:t>
            </a:r>
            <a:r>
              <a:rPr lang="en-US" dirty="0" smtClean="0"/>
              <a:t> </a:t>
            </a:r>
            <a:r>
              <a:rPr lang="en-US" dirty="0" smtClean="0"/>
              <a:t>(a) </a:t>
            </a:r>
            <a:r>
              <a:rPr lang="en-US" dirty="0" smtClean="0"/>
              <a:t>     </a:t>
            </a:r>
            <a:r>
              <a:rPr lang="en-US" dirty="0" err="1" smtClean="0"/>
              <a:t>artístico</a:t>
            </a:r>
            <a:r>
              <a:rPr lang="en-US" dirty="0" smtClean="0"/>
              <a:t> </a:t>
            </a:r>
            <a:r>
              <a:rPr lang="en-US" dirty="0" smtClean="0"/>
              <a:t>(a</a:t>
            </a:r>
            <a:r>
              <a:rPr lang="en-US" dirty="0" smtClean="0"/>
              <a:t>)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s</a:t>
            </a:r>
            <a:r>
              <a:rPr lang="en-US" sz="1400" b="1" dirty="0" smtClean="0">
                <a:solidFill>
                  <a:schemeClr val="bg1"/>
                </a:solidFill>
              </a:rPr>
              <a:t>erious                  shy                     friendly                 studious                         athletic                          artistic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dirty="0" smtClean="0"/>
              <a:t>      </a:t>
            </a:r>
            <a:r>
              <a:rPr lang="en-US" dirty="0" err="1" smtClean="0"/>
              <a:t>trabajador</a:t>
            </a:r>
            <a:r>
              <a:rPr lang="en-US" dirty="0" smtClean="0"/>
              <a:t> </a:t>
            </a:r>
            <a:r>
              <a:rPr lang="en-US" dirty="0" smtClean="0"/>
              <a:t>(a)    </a:t>
            </a:r>
            <a:r>
              <a:rPr lang="en-US" dirty="0" smtClean="0"/>
              <a:t>    </a:t>
            </a:r>
            <a:r>
              <a:rPr lang="en-US" dirty="0" err="1" smtClean="0"/>
              <a:t>divertido</a:t>
            </a:r>
            <a:r>
              <a:rPr lang="en-US" dirty="0" smtClean="0"/>
              <a:t> </a:t>
            </a:r>
            <a:r>
              <a:rPr lang="en-US" dirty="0" smtClean="0"/>
              <a:t>(a) </a:t>
            </a:r>
            <a:r>
              <a:rPr lang="en-US" dirty="0" smtClean="0"/>
              <a:t>       </a:t>
            </a:r>
            <a:r>
              <a:rPr lang="en-US" dirty="0" err="1" smtClean="0"/>
              <a:t>amable</a:t>
            </a:r>
            <a:r>
              <a:rPr lang="en-US" dirty="0" smtClean="0"/>
              <a:t>          </a:t>
            </a:r>
            <a:r>
              <a:rPr lang="en-US" dirty="0" err="1" smtClean="0"/>
              <a:t>fuerte</a:t>
            </a:r>
            <a:r>
              <a:rPr lang="en-US" dirty="0" smtClean="0"/>
              <a:t>         </a:t>
            </a:r>
            <a:r>
              <a:rPr lang="en-US" dirty="0" err="1" smtClean="0"/>
              <a:t>guapo</a:t>
            </a:r>
            <a:r>
              <a:rPr lang="en-US" dirty="0" smtClean="0"/>
              <a:t> </a:t>
            </a:r>
            <a:r>
              <a:rPr lang="en-US" dirty="0" smtClean="0"/>
              <a:t>(a) </a:t>
            </a:r>
            <a:r>
              <a:rPr lang="en-US" dirty="0" smtClean="0"/>
              <a:t>      </a:t>
            </a:r>
            <a:r>
              <a:rPr lang="en-US" dirty="0" err="1" smtClean="0"/>
              <a:t>bonita</a:t>
            </a:r>
            <a:endParaRPr lang="en-US" dirty="0" smtClean="0"/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              hard working                     fun                         kind                      strong            handsome               pretty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780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570" y="32190"/>
            <a:ext cx="1881810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441" y="106257"/>
            <a:ext cx="1867205" cy="16806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60" y="314309"/>
            <a:ext cx="1905000" cy="13779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707" y="106257"/>
            <a:ext cx="1428293" cy="179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495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086378"/>
            <a:ext cx="11809926" cy="390802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you like  and Don’t Like: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Me </a:t>
            </a:r>
            <a:r>
              <a:rPr lang="en-US" b="1" dirty="0" err="1" smtClean="0">
                <a:solidFill>
                  <a:srgbClr val="FF0000"/>
                </a:solidFill>
              </a:rPr>
              <a:t>gusta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+ </a:t>
            </a:r>
            <a:r>
              <a:rPr lang="en-US" b="1" u="sng" dirty="0" smtClean="0">
                <a:solidFill>
                  <a:schemeClr val="bg1"/>
                </a:solidFill>
              </a:rPr>
              <a:t>singular form noun  </a:t>
            </a:r>
            <a:r>
              <a:rPr lang="en-US" b="1" dirty="0" smtClean="0">
                <a:solidFill>
                  <a:schemeClr val="bg1"/>
                </a:solidFill>
              </a:rPr>
              <a:t>or  </a:t>
            </a:r>
            <a:r>
              <a:rPr lang="en-US" b="1" u="sng" dirty="0" smtClean="0">
                <a:solidFill>
                  <a:schemeClr val="bg1"/>
                </a:solidFill>
              </a:rPr>
              <a:t>infinitive </a:t>
            </a:r>
            <a:br>
              <a:rPr lang="en-US" b="1" u="sng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Me </a:t>
            </a:r>
            <a:r>
              <a:rPr lang="en-US" b="1" dirty="0" err="1" smtClean="0">
                <a:solidFill>
                  <a:srgbClr val="FF0000"/>
                </a:solidFill>
              </a:rPr>
              <a:t>gustan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+ </a:t>
            </a:r>
            <a:r>
              <a:rPr lang="en-US" b="1" u="sng" dirty="0" smtClean="0">
                <a:solidFill>
                  <a:schemeClr val="bg1"/>
                </a:solidFill>
              </a:rPr>
              <a:t>plural form noun</a:t>
            </a:r>
            <a:br>
              <a:rPr lang="en-US" b="1" u="sng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No </a:t>
            </a:r>
            <a:r>
              <a:rPr lang="en-US" b="1" dirty="0" smtClean="0">
                <a:solidFill>
                  <a:schemeClr val="bg1"/>
                </a:solidFill>
              </a:rPr>
              <a:t>me </a:t>
            </a:r>
            <a:r>
              <a:rPr lang="en-US" b="1" dirty="0" err="1" smtClean="0">
                <a:solidFill>
                  <a:schemeClr val="bg1"/>
                </a:solidFill>
              </a:rPr>
              <a:t>gusta</a:t>
            </a:r>
            <a:r>
              <a:rPr lang="en-US" b="1" dirty="0" smtClean="0">
                <a:solidFill>
                  <a:schemeClr val="bg1"/>
                </a:solidFill>
              </a:rPr>
              <a:t> …  /  </a:t>
            </a:r>
            <a:r>
              <a:rPr lang="en-US" b="1" dirty="0" smtClean="0">
                <a:solidFill>
                  <a:srgbClr val="FF0000"/>
                </a:solidFill>
              </a:rPr>
              <a:t>No</a:t>
            </a:r>
            <a:r>
              <a:rPr lang="en-US" b="1" dirty="0" smtClean="0">
                <a:solidFill>
                  <a:schemeClr val="bg1"/>
                </a:solidFill>
              </a:rPr>
              <a:t> me </a:t>
            </a:r>
            <a:r>
              <a:rPr lang="en-US" b="1" dirty="0" err="1" smtClean="0">
                <a:solidFill>
                  <a:schemeClr val="bg1"/>
                </a:solidFill>
              </a:rPr>
              <a:t>gustan</a:t>
            </a:r>
            <a:r>
              <a:rPr lang="en-US" b="1" dirty="0" smtClean="0">
                <a:solidFill>
                  <a:schemeClr val="bg1"/>
                </a:solidFill>
              </a:rPr>
              <a:t>…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199" y="61670"/>
            <a:ext cx="2429599" cy="173542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238" y="123341"/>
            <a:ext cx="1790395" cy="16120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990" y="61670"/>
            <a:ext cx="2807596" cy="1735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7" y="-157825"/>
            <a:ext cx="1828800" cy="206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58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My favorite food is…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Mi</a:t>
            </a:r>
            <a:r>
              <a:rPr lang="en-US" sz="2800" b="1" dirty="0" smtClean="0">
                <a:solidFill>
                  <a:schemeClr val="bg1"/>
                </a:solidFill>
              </a:rPr>
              <a:t> comida </a:t>
            </a:r>
            <a:r>
              <a:rPr lang="en-US" sz="2800" b="1" dirty="0" err="1" smtClean="0">
                <a:solidFill>
                  <a:schemeClr val="bg1"/>
                </a:solidFill>
              </a:rPr>
              <a:t>favorita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es</a:t>
            </a:r>
            <a:r>
              <a:rPr lang="en-US" sz="2800" b="1" dirty="0" smtClean="0">
                <a:solidFill>
                  <a:schemeClr val="bg1"/>
                </a:solidFill>
              </a:rPr>
              <a:t> …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765" y="3467637"/>
            <a:ext cx="2673613" cy="27560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749" y="378116"/>
            <a:ext cx="2459395" cy="24037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754" y="0"/>
            <a:ext cx="2781838" cy="221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772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239</TotalTime>
  <Words>147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Arial, Helvetica, sans-serif</vt:lpstr>
      <vt:lpstr>Century Gothic</vt:lpstr>
      <vt:lpstr>Wingdings 3</vt:lpstr>
      <vt:lpstr>Slice</vt:lpstr>
      <vt:lpstr>Voice  Activity  1.00</vt:lpstr>
      <vt:lpstr>Voice Activity 1.00:  Directions</vt:lpstr>
      <vt:lpstr>Introducing yourself</vt:lpstr>
      <vt:lpstr>Describe yourself using soy and at least two adjectives.</vt:lpstr>
      <vt:lpstr>What you like  and Don’t Like:  Me gusta + singular form noun  or  infinitive   Me gustan + plural form noun  No me gusta …  /  No me gustan…</vt:lpstr>
      <vt:lpstr>My favorite food is…</vt:lpstr>
    </vt:vector>
  </TitlesOfParts>
  <Company>OCPS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 Activity  1.00</dc:title>
  <dc:creator>Santiago, Carmen A.</dc:creator>
  <cp:lastModifiedBy>Santiago, Carmen A.</cp:lastModifiedBy>
  <cp:revision>15</cp:revision>
  <dcterms:created xsi:type="dcterms:W3CDTF">2014-08-31T12:43:05Z</dcterms:created>
  <dcterms:modified xsi:type="dcterms:W3CDTF">2016-04-23T00:02:00Z</dcterms:modified>
</cp:coreProperties>
</file>