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1.07 Writing Assignment: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biblioteca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25003"/>
            <a:ext cx="11125704" cy="1442434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Pretend that you interviewed a librarian at one of your favorite libraries. </a:t>
            </a:r>
            <a:r>
              <a:rPr lang="en-US" sz="1800" dirty="0"/>
              <a:t> </a:t>
            </a:r>
            <a:r>
              <a:rPr lang="en-US" sz="1800" dirty="0" smtClean="0"/>
              <a:t>Answer the following </a:t>
            </a:r>
            <a:r>
              <a:rPr lang="en-US" sz="1800" dirty="0" err="1" smtClean="0"/>
              <a:t>questionS</a:t>
            </a:r>
            <a:r>
              <a:rPr lang="en-US" sz="1800" dirty="0" smtClean="0"/>
              <a:t>, based on the interview.</a:t>
            </a:r>
            <a:r>
              <a:rPr lang="en-US" sz="1800" dirty="0"/>
              <a:t> MAKE SURE to use  ALL verbs in the PRESENT TENSE!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4" y="2099256"/>
            <a:ext cx="11998816" cy="47587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400" b="1" dirty="0"/>
              <a:t>1.      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7030A0"/>
                </a:solidFill>
              </a:rPr>
              <a:t>se llama </a:t>
            </a:r>
            <a:r>
              <a:rPr lang="en-US" sz="4400" b="1" u="sng" dirty="0">
                <a:solidFill>
                  <a:schemeClr val="tx1"/>
                </a:solidFill>
              </a:rPr>
              <a:t>la </a:t>
            </a:r>
            <a:r>
              <a:rPr lang="en-US" sz="4400" b="1" u="sng" dirty="0" err="1">
                <a:solidFill>
                  <a:schemeClr val="tx1"/>
                </a:solidFill>
              </a:rPr>
              <a:t>biblioteca</a:t>
            </a:r>
            <a:r>
              <a:rPr lang="en-US" sz="4400" b="1" dirty="0"/>
              <a:t>? </a:t>
            </a:r>
            <a:endParaRPr lang="en-US" sz="4400" dirty="0"/>
          </a:p>
          <a:p>
            <a:r>
              <a:rPr lang="en-US" sz="4400" b="1" dirty="0"/>
              <a:t>" The name of the library is</a:t>
            </a:r>
            <a:r>
              <a:rPr lang="en-US" sz="4400" b="1" dirty="0" smtClean="0"/>
              <a:t>...”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/>
              <a:t>NOTE: 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asking you for the name of the library .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the name 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place, in Spanish we use the expression: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“___________ </a:t>
            </a:r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LLAMA</a:t>
            </a:r>
            <a:r>
              <a:rPr lang="en-US" sz="33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...”.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3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3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llama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Edgewater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restaurante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favorito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llama 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Olive Garden.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parque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diversiones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favorito</a:t>
            </a:r>
            <a:r>
              <a:rPr lang="en-US" sz="33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llama 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Studios.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36" y="3773510"/>
            <a:ext cx="5244706" cy="28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8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</a:t>
            </a:r>
            <a:r>
              <a:rPr lang="en-US" b="1" dirty="0"/>
              <a:t>.    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715956"/>
            <a:ext cx="11861442" cy="500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2. ¿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qué</a:t>
            </a:r>
            <a:r>
              <a:rPr lang="en-US" sz="2800" b="1" dirty="0"/>
              <a:t> ciudad (city) </a:t>
            </a:r>
            <a:r>
              <a:rPr lang="en-US" sz="2800" b="1" dirty="0" err="1">
                <a:solidFill>
                  <a:srgbClr val="FF0000"/>
                </a:solidFill>
              </a:rPr>
              <a:t>está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la </a:t>
            </a:r>
            <a:r>
              <a:rPr lang="en-US" sz="2800" b="1" dirty="0" err="1"/>
              <a:t>biblioteca</a:t>
            </a:r>
            <a:r>
              <a:rPr lang="en-US" sz="2800" b="1" dirty="0"/>
              <a:t>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"The library is in ___. </a:t>
            </a:r>
            <a:r>
              <a:rPr lang="en-US" sz="2800" b="1" dirty="0" smtClean="0"/>
              <a:t>“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Spanish we use "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  in sentences referring to the location of a place, person, or thing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MODELOS: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restaurante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Apopka.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escuela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Orlando.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teatro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Ocoee.</a:t>
            </a: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3.      ¿</a:t>
            </a:r>
            <a:r>
              <a:rPr lang="en-US" sz="2400" b="1" dirty="0" err="1"/>
              <a:t>Cómo</a:t>
            </a:r>
            <a:r>
              <a:rPr lang="en-US" sz="2400" b="1" dirty="0"/>
              <a:t> se llama la </a:t>
            </a:r>
            <a:r>
              <a:rPr lang="en-US" sz="2400" b="1" dirty="0" err="1"/>
              <a:t>bibliotecaria</a:t>
            </a:r>
            <a:r>
              <a:rPr lang="en-US" sz="2400" b="1" dirty="0"/>
              <a:t>/ el </a:t>
            </a:r>
            <a:r>
              <a:rPr lang="en-US" sz="2400" b="1" dirty="0" err="1"/>
              <a:t>bibliotecario</a:t>
            </a:r>
            <a:r>
              <a:rPr lang="en-US" sz="2400" b="1" dirty="0"/>
              <a:t> (librarian)?</a:t>
            </a:r>
            <a:endParaRPr lang="en-US" sz="2400" dirty="0"/>
          </a:p>
          <a:p>
            <a:r>
              <a:rPr lang="en-US" sz="2400" b="1" dirty="0"/>
              <a:t> " The name of the librarian is _______."</a:t>
            </a:r>
            <a:endParaRPr lang="en-US" sz="2400" dirty="0"/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llama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Verónica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hermano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llama Eduardo.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abuelo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se llama Ricardo.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prima se llama Mariela.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0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12192000" cy="4876800"/>
          </a:xfrm>
        </p:spPr>
        <p:txBody>
          <a:bodyPr/>
          <a:lstStyle/>
          <a:p>
            <a:r>
              <a:rPr lang="en-US" sz="2800" b="1" dirty="0"/>
              <a:t>4.      ¿</a:t>
            </a:r>
            <a:r>
              <a:rPr lang="en-US" sz="2800" b="1" dirty="0" err="1"/>
              <a:t>Cuántas</a:t>
            </a:r>
            <a:r>
              <a:rPr lang="en-US" sz="2800" b="1" dirty="0"/>
              <a:t> horas </a:t>
            </a:r>
            <a:r>
              <a:rPr lang="en-US" sz="2800" b="1" dirty="0" err="1"/>
              <a:t>trabaja</a:t>
            </a:r>
            <a:r>
              <a:rPr lang="en-US" sz="2800" b="1" dirty="0"/>
              <a:t> </a:t>
            </a:r>
            <a:r>
              <a:rPr lang="en-US" sz="2800" b="1" dirty="0" err="1"/>
              <a:t>ella</a:t>
            </a:r>
            <a:r>
              <a:rPr lang="en-US" sz="2800" b="1" dirty="0"/>
              <a:t> o </a:t>
            </a:r>
            <a:r>
              <a:rPr lang="en-US" sz="2800" b="1" dirty="0" err="1"/>
              <a:t>él</a:t>
            </a:r>
            <a:r>
              <a:rPr lang="en-US" sz="2800" b="1" dirty="0"/>
              <a:t>?</a:t>
            </a:r>
            <a:endParaRPr lang="en-US" sz="2800" dirty="0"/>
          </a:p>
          <a:p>
            <a:r>
              <a:rPr lang="en-US" sz="2800" b="1" dirty="0"/>
              <a:t> " She / He works ____ hours</a:t>
            </a:r>
            <a:r>
              <a:rPr lang="en-US" sz="2800" b="1" dirty="0" smtClean="0"/>
              <a:t>.”</a:t>
            </a:r>
          </a:p>
          <a:p>
            <a:endParaRPr lang="en-US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When stating what ONE PERSON DOES, use the ending "a" if the original verb ends in "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resent Tense)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astronomía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9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    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hacen</a:t>
            </a:r>
            <a:r>
              <a:rPr lang="en-US" b="1" dirty="0"/>
              <a:t> la </a:t>
            </a:r>
            <a:r>
              <a:rPr lang="en-US" b="1" dirty="0" err="1"/>
              <a:t>mayoría</a:t>
            </a:r>
            <a:r>
              <a:rPr lang="en-US" b="1" dirty="0"/>
              <a:t> de (the majority of) </a:t>
            </a:r>
            <a:r>
              <a:rPr lang="en-US" b="1" dirty="0" err="1"/>
              <a:t>las</a:t>
            </a:r>
            <a:r>
              <a:rPr lang="en-US" b="1" dirty="0"/>
              <a:t> personas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biblioteca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When stating what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or MORE PERSONS DO,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ending "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an"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original verb ends in "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the ending “e” if the original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ends in “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hermanos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ESTUDIAN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astronomía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BAILAN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LEEN mucho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ESCRIBEN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poemas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inglés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722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60</TotalTime>
  <Words>212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Wingdings 2</vt:lpstr>
      <vt:lpstr>Dividend</vt:lpstr>
      <vt:lpstr>1.07 Writing Assignment: En la biblioteca</vt:lpstr>
      <vt:lpstr> Pretend that you interviewed a librarian at one of your favorite libraries.  Answer the following questionS, based on the interview. MAKE SURE to use  ALL verbs in the PRESENT TENSE! </vt:lpstr>
      <vt:lpstr>         2.         2.</vt:lpstr>
      <vt:lpstr>3.</vt:lpstr>
      <vt:lpstr>4.</vt:lpstr>
      <vt:lpstr>5.</vt:lpstr>
    </vt:vector>
  </TitlesOfParts>
  <Company>OCPS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1.07 Writing Assignment: En la biblioteca</dc:title>
  <dc:creator>Santiago, Carmen A.</dc:creator>
  <cp:lastModifiedBy>Santiago, Carmen A.</cp:lastModifiedBy>
  <cp:revision>7</cp:revision>
  <dcterms:created xsi:type="dcterms:W3CDTF">2015-09-09T23:27:52Z</dcterms:created>
  <dcterms:modified xsi:type="dcterms:W3CDTF">2015-09-10T00:28:22Z</dcterms:modified>
</cp:coreProperties>
</file>