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9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Discussion Voice Activity 1.03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Spanish 2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36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46914" cy="876822"/>
          </a:xfrm>
        </p:spPr>
        <p:txBody>
          <a:bodyPr/>
          <a:lstStyle/>
          <a:p>
            <a:r>
              <a:rPr lang="en-US" dirty="0" err="1" smtClean="0"/>
              <a:t>Vocabulario</a:t>
            </a:r>
            <a:r>
              <a:rPr lang="en-US" dirty="0" smtClean="0"/>
              <a:t>: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comedor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3047" y="737798"/>
            <a:ext cx="4878737" cy="576262"/>
          </a:xfrm>
        </p:spPr>
        <p:txBody>
          <a:bodyPr/>
          <a:lstStyle/>
          <a:p>
            <a:r>
              <a:rPr lang="en-US" b="1" dirty="0" err="1" smtClean="0"/>
              <a:t>Poner</a:t>
            </a:r>
            <a:r>
              <a:rPr lang="en-US" b="1" dirty="0" smtClean="0"/>
              <a:t> la mesa (to set the table)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-1" y="1342863"/>
            <a:ext cx="5887233" cy="5515136"/>
          </a:xfrm>
        </p:spPr>
        <p:txBody>
          <a:bodyPr/>
          <a:lstStyle/>
          <a:p>
            <a:r>
              <a:rPr lang="es-ES" b="1" dirty="0"/>
              <a:t>el mantel	</a:t>
            </a:r>
            <a:r>
              <a:rPr lang="es-ES" b="1" dirty="0" err="1"/>
              <a:t>tablecloth</a:t>
            </a:r>
            <a:endParaRPr lang="es-ES" b="1" dirty="0"/>
          </a:p>
          <a:p>
            <a:r>
              <a:rPr lang="es-ES" b="1" dirty="0"/>
              <a:t>el tenedor	</a:t>
            </a:r>
            <a:r>
              <a:rPr lang="es-ES" b="1" dirty="0" err="1"/>
              <a:t>fork</a:t>
            </a:r>
            <a:endParaRPr lang="es-ES" b="1" dirty="0"/>
          </a:p>
          <a:p>
            <a:r>
              <a:rPr lang="es-ES" b="1" dirty="0"/>
              <a:t>el cuchillo	</a:t>
            </a:r>
            <a:r>
              <a:rPr lang="es-ES" b="1" dirty="0" err="1"/>
              <a:t>knife</a:t>
            </a:r>
            <a:endParaRPr lang="es-ES" b="1" dirty="0"/>
          </a:p>
          <a:p>
            <a:r>
              <a:rPr lang="es-ES" b="1" dirty="0"/>
              <a:t>la cuchara	</a:t>
            </a:r>
            <a:r>
              <a:rPr lang="es-ES" b="1" dirty="0" err="1"/>
              <a:t>spoon</a:t>
            </a:r>
            <a:endParaRPr lang="es-ES" b="1" dirty="0"/>
          </a:p>
          <a:p>
            <a:r>
              <a:rPr lang="es-ES" b="1" dirty="0"/>
              <a:t>la cucharita	</a:t>
            </a:r>
            <a:r>
              <a:rPr lang="es-ES" b="1" dirty="0" err="1"/>
              <a:t>teaspoon</a:t>
            </a:r>
            <a:endParaRPr lang="es-ES" b="1" dirty="0"/>
          </a:p>
          <a:p>
            <a:r>
              <a:rPr lang="es-ES" b="1" dirty="0"/>
              <a:t>el plato	</a:t>
            </a:r>
            <a:r>
              <a:rPr lang="es-ES" b="1" dirty="0" err="1"/>
              <a:t>plate</a:t>
            </a:r>
            <a:endParaRPr lang="es-ES" b="1" dirty="0"/>
          </a:p>
          <a:p>
            <a:r>
              <a:rPr lang="es-ES" b="1" dirty="0"/>
              <a:t>el vaso	</a:t>
            </a:r>
            <a:r>
              <a:rPr lang="es-ES" b="1" dirty="0" err="1"/>
              <a:t>glass</a:t>
            </a:r>
            <a:endParaRPr lang="es-ES" b="1" dirty="0"/>
          </a:p>
          <a:p>
            <a:r>
              <a:rPr lang="es-ES" b="1" dirty="0"/>
              <a:t>la mesa	</a:t>
            </a:r>
            <a:r>
              <a:rPr lang="es-ES" b="1" dirty="0" err="1"/>
              <a:t>table</a:t>
            </a:r>
            <a:endParaRPr lang="es-ES" b="1" dirty="0"/>
          </a:p>
          <a:p>
            <a:r>
              <a:rPr lang="es-ES" b="1" dirty="0"/>
              <a:t>la silla	</a:t>
            </a:r>
            <a:r>
              <a:rPr lang="es-ES" b="1" dirty="0" err="1"/>
              <a:t>chair</a:t>
            </a:r>
            <a:endParaRPr lang="es-ES" b="1" dirty="0"/>
          </a:p>
          <a:p>
            <a:r>
              <a:rPr lang="es-ES" b="1" dirty="0"/>
              <a:t>la sal	 </a:t>
            </a:r>
            <a:r>
              <a:rPr lang="es-ES" b="1" dirty="0" smtClean="0"/>
              <a:t>     </a:t>
            </a:r>
            <a:r>
              <a:rPr lang="es-ES" b="1" dirty="0" err="1" smtClean="0"/>
              <a:t>salt</a:t>
            </a:r>
            <a:endParaRPr lang="es-ES" b="1" dirty="0"/>
          </a:p>
          <a:p>
            <a:r>
              <a:rPr lang="es-ES" b="1" dirty="0"/>
              <a:t>la pimienta	</a:t>
            </a:r>
            <a:r>
              <a:rPr lang="es-ES" b="1" dirty="0" err="1"/>
              <a:t>pepper</a:t>
            </a:r>
            <a:endParaRPr lang="es-ES" b="1" dirty="0"/>
          </a:p>
          <a:p>
            <a:r>
              <a:rPr lang="es-ES" b="1" dirty="0"/>
              <a:t>la servilleta	</a:t>
            </a:r>
            <a:r>
              <a:rPr lang="es-ES" b="1" dirty="0" err="1"/>
              <a:t>napkin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7915" y="737798"/>
            <a:ext cx="4396339" cy="576262"/>
          </a:xfrm>
        </p:spPr>
        <p:txBody>
          <a:bodyPr/>
          <a:lstStyle/>
          <a:p>
            <a:r>
              <a:rPr lang="en-US" b="1" dirty="0" smtClean="0"/>
              <a:t>La comida (Food)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60933" y="1342862"/>
            <a:ext cx="6931068" cy="5515137"/>
          </a:xfrm>
        </p:spPr>
        <p:txBody>
          <a:bodyPr>
            <a:normAutofit fontScale="85000" lnSpcReduction="20000"/>
          </a:bodyPr>
          <a:lstStyle/>
          <a:p>
            <a:r>
              <a:rPr lang="es-ES" b="1" dirty="0"/>
              <a:t>el pollo	</a:t>
            </a:r>
            <a:r>
              <a:rPr lang="es-ES" b="1" dirty="0" err="1" smtClean="0"/>
              <a:t>chicken</a:t>
            </a:r>
            <a:r>
              <a:rPr lang="es-ES" b="1" dirty="0" smtClean="0"/>
              <a:t>                                           la </a:t>
            </a:r>
            <a:r>
              <a:rPr lang="es-ES" b="1" dirty="0"/>
              <a:t>manzana	</a:t>
            </a:r>
            <a:r>
              <a:rPr lang="es-ES" b="1" dirty="0" smtClean="0"/>
              <a:t>   </a:t>
            </a:r>
            <a:r>
              <a:rPr lang="es-ES" b="1" dirty="0" err="1" smtClean="0"/>
              <a:t>apple</a:t>
            </a:r>
            <a:r>
              <a:rPr lang="es-ES" b="1" dirty="0" smtClean="0"/>
              <a:t>   </a:t>
            </a:r>
            <a:endParaRPr lang="es-ES" b="1" dirty="0"/>
          </a:p>
          <a:p>
            <a:r>
              <a:rPr lang="es-ES" b="1" dirty="0"/>
              <a:t>las frutas	</a:t>
            </a:r>
            <a:r>
              <a:rPr lang="es-ES" b="1" dirty="0" err="1" smtClean="0"/>
              <a:t>fruits</a:t>
            </a:r>
            <a:r>
              <a:rPr lang="es-ES" b="1" dirty="0" smtClean="0"/>
              <a:t>                                                 la </a:t>
            </a:r>
            <a:r>
              <a:rPr lang="es-ES" b="1" dirty="0"/>
              <a:t>naranja	</a:t>
            </a:r>
            <a:r>
              <a:rPr lang="es-ES" b="1" dirty="0" smtClean="0"/>
              <a:t>   </a:t>
            </a:r>
            <a:r>
              <a:rPr lang="es-ES" b="1" dirty="0" err="1" smtClean="0"/>
              <a:t>orange</a:t>
            </a:r>
            <a:endParaRPr lang="es-ES" b="1" dirty="0"/>
          </a:p>
          <a:p>
            <a:r>
              <a:rPr lang="es-ES" b="1" dirty="0" smtClean="0"/>
              <a:t>la </a:t>
            </a:r>
            <a:r>
              <a:rPr lang="es-ES" b="1" dirty="0"/>
              <a:t>banana	</a:t>
            </a:r>
            <a:r>
              <a:rPr lang="es-ES" b="1" dirty="0" smtClean="0"/>
              <a:t>banana                                           la </a:t>
            </a:r>
            <a:r>
              <a:rPr lang="es-ES" b="1" dirty="0"/>
              <a:t>pera	</a:t>
            </a:r>
            <a:r>
              <a:rPr lang="es-ES" b="1" dirty="0" smtClean="0"/>
              <a:t>             </a:t>
            </a:r>
            <a:r>
              <a:rPr lang="es-ES" b="1" dirty="0" err="1" smtClean="0"/>
              <a:t>pear</a:t>
            </a:r>
            <a:endParaRPr lang="es-ES" b="1" dirty="0"/>
          </a:p>
          <a:p>
            <a:r>
              <a:rPr lang="es-ES" b="1" dirty="0" smtClean="0"/>
              <a:t>la </a:t>
            </a:r>
            <a:r>
              <a:rPr lang="es-ES" b="1" dirty="0"/>
              <a:t>piña	</a:t>
            </a:r>
            <a:r>
              <a:rPr lang="es-ES" b="1" dirty="0" err="1" smtClean="0"/>
              <a:t>pineapplel</a:t>
            </a:r>
            <a:r>
              <a:rPr lang="es-ES" b="1" dirty="0"/>
              <a:t> </a:t>
            </a:r>
            <a:r>
              <a:rPr lang="es-ES" b="1" dirty="0" smtClean="0"/>
              <a:t>                                     las </a:t>
            </a:r>
            <a:r>
              <a:rPr lang="es-ES" b="1" dirty="0"/>
              <a:t>uvas	</a:t>
            </a:r>
            <a:r>
              <a:rPr lang="es-ES" b="1" dirty="0" smtClean="0"/>
              <a:t>      grapes</a:t>
            </a:r>
            <a:endParaRPr lang="es-ES" b="1" dirty="0"/>
          </a:p>
          <a:p>
            <a:r>
              <a:rPr lang="es-ES" b="1" dirty="0" smtClean="0"/>
              <a:t>las </a:t>
            </a:r>
            <a:r>
              <a:rPr lang="es-ES" b="1" dirty="0"/>
              <a:t>fresas	</a:t>
            </a:r>
            <a:r>
              <a:rPr lang="es-ES" b="1" dirty="0" err="1" smtClean="0"/>
              <a:t>strawberriesl</a:t>
            </a:r>
            <a:r>
              <a:rPr lang="es-ES" b="1" dirty="0" smtClean="0"/>
              <a:t>                                   la carne  </a:t>
            </a:r>
            <a:r>
              <a:rPr lang="es-ES" b="1" dirty="0"/>
              <a:t>	</a:t>
            </a:r>
            <a:r>
              <a:rPr lang="es-ES" b="1" dirty="0" smtClean="0"/>
              <a:t>    </a:t>
            </a:r>
            <a:r>
              <a:rPr lang="es-ES" b="1" dirty="0" err="1" smtClean="0"/>
              <a:t>meat</a:t>
            </a:r>
            <a:endParaRPr lang="es-ES" b="1" dirty="0"/>
          </a:p>
          <a:p>
            <a:r>
              <a:rPr lang="es-ES" b="1" dirty="0"/>
              <a:t>las zanahorias	</a:t>
            </a:r>
            <a:r>
              <a:rPr lang="es-ES" b="1" dirty="0" err="1" smtClean="0"/>
              <a:t>carrots</a:t>
            </a:r>
            <a:r>
              <a:rPr lang="es-ES" b="1" dirty="0" smtClean="0"/>
              <a:t>                                   las habichuelas   </a:t>
            </a:r>
            <a:r>
              <a:rPr lang="es-ES" b="1" dirty="0" err="1" smtClean="0"/>
              <a:t>green</a:t>
            </a:r>
            <a:r>
              <a:rPr lang="es-ES" b="1" dirty="0" smtClean="0"/>
              <a:t> </a:t>
            </a:r>
            <a:r>
              <a:rPr lang="es-ES" b="1" dirty="0" err="1" smtClean="0"/>
              <a:t>beans</a:t>
            </a:r>
            <a:endParaRPr lang="es-ES" b="1" dirty="0"/>
          </a:p>
          <a:p>
            <a:r>
              <a:rPr lang="es-ES" b="1" dirty="0" err="1" smtClean="0"/>
              <a:t>lel</a:t>
            </a:r>
            <a:r>
              <a:rPr lang="es-ES" b="1" dirty="0" smtClean="0"/>
              <a:t> </a:t>
            </a:r>
            <a:r>
              <a:rPr lang="es-ES" b="1" dirty="0"/>
              <a:t>maíz	</a:t>
            </a:r>
            <a:r>
              <a:rPr lang="es-ES" b="1" dirty="0" err="1" smtClean="0"/>
              <a:t>corn</a:t>
            </a:r>
            <a:r>
              <a:rPr lang="es-ES" b="1" dirty="0" smtClean="0"/>
              <a:t>                                                 las habas </a:t>
            </a:r>
            <a:r>
              <a:rPr lang="es-ES" b="1" dirty="0"/>
              <a:t>	</a:t>
            </a:r>
            <a:r>
              <a:rPr lang="es-ES" b="1" dirty="0" err="1" smtClean="0"/>
              <a:t>beans</a:t>
            </a:r>
            <a:endParaRPr lang="es-ES" b="1" dirty="0"/>
          </a:p>
          <a:p>
            <a:r>
              <a:rPr lang="es-ES" b="1" dirty="0" smtClean="0"/>
              <a:t>la papa </a:t>
            </a:r>
            <a:r>
              <a:rPr lang="es-ES" b="1" dirty="0"/>
              <a:t>	</a:t>
            </a:r>
            <a:r>
              <a:rPr lang="es-ES" b="1" dirty="0" err="1" smtClean="0"/>
              <a:t>potato</a:t>
            </a:r>
            <a:r>
              <a:rPr lang="es-ES" b="1" dirty="0" smtClean="0"/>
              <a:t>                                             el postre  </a:t>
            </a:r>
            <a:r>
              <a:rPr lang="es-ES" b="1" dirty="0"/>
              <a:t>	</a:t>
            </a:r>
            <a:r>
              <a:rPr lang="es-ES" b="1" dirty="0" err="1" smtClean="0"/>
              <a:t>dessert</a:t>
            </a:r>
            <a:endParaRPr lang="es-ES" b="1" dirty="0"/>
          </a:p>
          <a:p>
            <a:r>
              <a:rPr lang="es-ES" b="1" dirty="0" smtClean="0"/>
              <a:t>la </a:t>
            </a:r>
            <a:r>
              <a:rPr lang="es-ES" b="1" dirty="0"/>
              <a:t>torta	</a:t>
            </a:r>
            <a:r>
              <a:rPr lang="es-ES" b="1" dirty="0" smtClean="0"/>
              <a:t>   cake                                            el </a:t>
            </a:r>
            <a:r>
              <a:rPr lang="es-ES" b="1" dirty="0"/>
              <a:t>pastel	   </a:t>
            </a:r>
            <a:r>
              <a:rPr lang="es-ES" b="1" dirty="0" smtClean="0"/>
              <a:t>pie</a:t>
            </a:r>
            <a:endParaRPr lang="es-ES" b="1" dirty="0"/>
          </a:p>
          <a:p>
            <a:r>
              <a:rPr lang="es-ES" b="1" dirty="0" smtClean="0"/>
              <a:t>el </a:t>
            </a:r>
            <a:r>
              <a:rPr lang="es-ES" b="1" dirty="0"/>
              <a:t>helado	ice </a:t>
            </a:r>
            <a:r>
              <a:rPr lang="es-ES" b="1" dirty="0" err="1"/>
              <a:t>cream</a:t>
            </a:r>
            <a:endParaRPr lang="es-ES" b="1" dirty="0"/>
          </a:p>
          <a:p>
            <a:r>
              <a:rPr lang="es-ES" b="1" dirty="0"/>
              <a:t>el pescado	</a:t>
            </a:r>
            <a:r>
              <a:rPr lang="es-ES" b="1" dirty="0" err="1"/>
              <a:t>fish</a:t>
            </a:r>
            <a:endParaRPr lang="es-ES" b="1" dirty="0"/>
          </a:p>
          <a:p>
            <a:r>
              <a:rPr lang="es-ES" b="1" dirty="0"/>
              <a:t>la ensalada	salad</a:t>
            </a:r>
          </a:p>
          <a:p>
            <a:r>
              <a:rPr lang="es-ES" b="1" dirty="0"/>
              <a:t>el refresco 	</a:t>
            </a:r>
            <a:r>
              <a:rPr lang="es-ES" b="1" dirty="0" err="1"/>
              <a:t>drink</a:t>
            </a:r>
            <a:endParaRPr lang="es-ES" b="1" dirty="0"/>
          </a:p>
          <a:p>
            <a:r>
              <a:rPr lang="es-ES" b="1" dirty="0"/>
              <a:t>el café	</a:t>
            </a:r>
            <a:r>
              <a:rPr lang="es-ES" b="1" dirty="0" err="1"/>
              <a:t>coffee</a:t>
            </a:r>
            <a:endParaRPr lang="es-ES" b="1" dirty="0"/>
          </a:p>
          <a:p>
            <a:r>
              <a:rPr lang="es-ES" b="1" dirty="0"/>
              <a:t>la limonada	</a:t>
            </a:r>
            <a:r>
              <a:rPr lang="es-ES" b="1" dirty="0" err="1"/>
              <a:t>lemonade</a:t>
            </a:r>
            <a:endParaRPr lang="es-ES" b="1" dirty="0"/>
          </a:p>
          <a:p>
            <a:r>
              <a:rPr lang="es-ES" b="1" dirty="0"/>
              <a:t>el agua	</a:t>
            </a:r>
            <a:r>
              <a:rPr lang="es-ES" b="1" dirty="0" smtClean="0"/>
              <a:t>     </a:t>
            </a:r>
            <a:r>
              <a:rPr lang="es-ES" b="1" dirty="0" err="1" smtClean="0"/>
              <a:t>water</a:t>
            </a:r>
            <a:endParaRPr lang="es-ES" b="1" dirty="0" smtClean="0"/>
          </a:p>
          <a:p>
            <a:r>
              <a:rPr lang="es-ES" b="1" dirty="0" smtClean="0"/>
              <a:t>las </a:t>
            </a:r>
            <a:r>
              <a:rPr lang="es-ES" b="1" dirty="0"/>
              <a:t>verduras, las legumbres </a:t>
            </a:r>
            <a:r>
              <a:rPr lang="es-ES" b="1" dirty="0" smtClean="0"/>
              <a:t>, los vegetales             vegetables</a:t>
            </a:r>
            <a:endParaRPr lang="es-E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080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Question: </a:t>
            </a:r>
            <a:r>
              <a:rPr lang="es-ES" b="1" dirty="0">
                <a:solidFill>
                  <a:srgbClr val="000000"/>
                </a:solidFill>
                <a:latin typeface="Arial" panose="020B0604020202020204" pitchFamily="34" charset="0"/>
              </a:rPr>
              <a:t>¿ Qué hay en la mesa 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23493"/>
            <a:ext cx="11771290" cy="5460641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En</a:t>
            </a:r>
            <a:r>
              <a:rPr lang="en-US" sz="3600" b="1" dirty="0" smtClean="0"/>
              <a:t> la mesa hay ____, _____, _____, ______ y </a:t>
            </a:r>
            <a:r>
              <a:rPr lang="en-US" sz="3600" b="1" dirty="0" smtClean="0"/>
              <a:t>_____.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r>
              <a:rPr lang="en-US" sz="3200" b="1" dirty="0" smtClean="0">
                <a:solidFill>
                  <a:srgbClr val="FF0000"/>
                </a:solidFill>
              </a:rPr>
              <a:t>(Replace the blanks with vocabulary words from the previous slide. Then COPY/PASTE into the 1.03 Student Comments box, in the ASSESSMENTS section of the course. Don’t forget your recording!)</a:t>
            </a:r>
            <a:endParaRPr lang="en-US" sz="3200" b="1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What’s </a:t>
            </a:r>
            <a:r>
              <a:rPr lang="en-US" b="1" dirty="0">
                <a:solidFill>
                  <a:schemeClr val="bg1"/>
                </a:solidFill>
              </a:rPr>
              <a:t>on the table? </a:t>
            </a:r>
            <a:r>
              <a:rPr lang="en-US" b="1" dirty="0" smtClean="0">
                <a:solidFill>
                  <a:schemeClr val="bg1"/>
                </a:solidFill>
              </a:rPr>
              <a:t>           On </a:t>
            </a:r>
            <a:r>
              <a:rPr lang="en-US" b="1" dirty="0">
                <a:solidFill>
                  <a:schemeClr val="bg1"/>
                </a:solidFill>
              </a:rPr>
              <a:t>the table there is ___,___,___,___ and ___.</a:t>
            </a:r>
          </a:p>
          <a:p>
            <a:endParaRPr lang="en-US" sz="3600" dirty="0" smtClean="0"/>
          </a:p>
          <a:p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70" y="4521896"/>
            <a:ext cx="5085164" cy="2162238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189" y="4521896"/>
            <a:ext cx="4468969" cy="2162238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959323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36372"/>
            <a:ext cx="8946541" cy="5012027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AFTER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SUCCESSFULLY FINISH YOUR DISCUSSION VOICE ACTIVITY, PLEASE GO BACK TO THE LESSONS TAB, AND CHOOSE MODULE 1, LECCIÓN </a:t>
            </a:r>
            <a:r>
              <a:rPr lang="en-US" sz="32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1.03.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CAREFULLY READ AND STUDY THE LECCIÓN and ESTRUCTURA PAGES, TO REVIEW THE PRESENT TENSE OF </a:t>
            </a:r>
            <a:r>
              <a:rPr lang="en-US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REGULAR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VERBS IN SPANISH ( TO TALK ABOUT WHAT PEOPLE DO). </a:t>
            </a:r>
            <a:r>
              <a:rPr lang="en-US" sz="32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HELP YOU A LOT TO LEARN THE MATERIAL, DEVELOP YOUR SPANISH SKILLS, AND DO WELL WHEN YOU TAKE THE MODULE EXAM.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15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128</TotalTime>
  <Words>176</Words>
  <Application>Microsoft Office PowerPoint</Application>
  <PresentationFormat>Widescreen</PresentationFormat>
  <Paragraphs>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Times New Roman</vt:lpstr>
      <vt:lpstr>Wingdings 3</vt:lpstr>
      <vt:lpstr>Ion</vt:lpstr>
      <vt:lpstr>Discussion Voice Activity 1.03</vt:lpstr>
      <vt:lpstr>Vocabulario: En el comedor</vt:lpstr>
      <vt:lpstr>Question: ¿ Qué hay en la mesa ?</vt:lpstr>
      <vt:lpstr>NEXT…</vt:lpstr>
    </vt:vector>
  </TitlesOfParts>
  <Company>OCPS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Voice Activity 1.03</dc:title>
  <dc:creator>Santiago, Carmen A.</dc:creator>
  <cp:lastModifiedBy>Santiago, Carmen A.</cp:lastModifiedBy>
  <cp:revision>9</cp:revision>
  <dcterms:created xsi:type="dcterms:W3CDTF">2014-08-31T16:08:15Z</dcterms:created>
  <dcterms:modified xsi:type="dcterms:W3CDTF">2017-03-15T03:10:37Z</dcterms:modified>
</cp:coreProperties>
</file>