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9/4/2014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Voice Activity 1.08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2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study /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59987"/>
            <a:ext cx="10058400" cy="506436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Family members vocabulary ( el padre, la </a:t>
            </a:r>
            <a:r>
              <a:rPr lang="en-US" sz="2400" dirty="0" err="1" smtClean="0"/>
              <a:t>madre</a:t>
            </a:r>
            <a:r>
              <a:rPr lang="en-US" sz="2400" dirty="0" smtClean="0"/>
              <a:t>, el </a:t>
            </a:r>
            <a:r>
              <a:rPr lang="en-US" sz="2400" dirty="0" err="1" smtClean="0"/>
              <a:t>abuelo</a:t>
            </a:r>
            <a:r>
              <a:rPr lang="en-US" sz="2400" dirty="0" smtClean="0"/>
              <a:t>, la </a:t>
            </a:r>
            <a:r>
              <a:rPr lang="en-US" sz="2400" dirty="0" err="1" smtClean="0"/>
              <a:t>abuela</a:t>
            </a:r>
            <a:r>
              <a:rPr lang="en-US" sz="2400" dirty="0" smtClean="0"/>
              <a:t>, el primo, la prima, el </a:t>
            </a:r>
            <a:r>
              <a:rPr lang="en-US" sz="2400" dirty="0" err="1" smtClean="0"/>
              <a:t>tío</a:t>
            </a:r>
            <a:r>
              <a:rPr lang="en-US" sz="2400" dirty="0" smtClean="0"/>
              <a:t>, la </a:t>
            </a:r>
            <a:r>
              <a:rPr lang="en-US" sz="2400" dirty="0" err="1" smtClean="0"/>
              <a:t>tía</a:t>
            </a:r>
            <a:r>
              <a:rPr lang="en-US" sz="2400" dirty="0" smtClean="0"/>
              <a:t>, el </a:t>
            </a:r>
            <a:r>
              <a:rPr lang="en-US" sz="2400" dirty="0" err="1" smtClean="0"/>
              <a:t>hermano</a:t>
            </a:r>
            <a:r>
              <a:rPr lang="en-US" sz="2400" dirty="0" smtClean="0"/>
              <a:t>, la </a:t>
            </a:r>
            <a:r>
              <a:rPr lang="en-US" sz="2400" dirty="0" err="1" smtClean="0"/>
              <a:t>hermana</a:t>
            </a:r>
            <a:r>
              <a:rPr lang="en-US" sz="2400" dirty="0" smtClean="0"/>
              <a:t>, etc. ) NOTE: LOOK AT THE WHOLE LIST OF FAMILY VOCABULARY ON THE LECCIÓN page of Lesson 1.08 )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Possessive adjectives: ( mi, </a:t>
            </a:r>
            <a:r>
              <a:rPr lang="en-US" sz="2400" dirty="0" err="1" smtClean="0"/>
              <a:t>mis</a:t>
            </a:r>
            <a:r>
              <a:rPr lang="en-US" sz="2400" dirty="0" smtClean="0"/>
              <a:t>, </a:t>
            </a:r>
            <a:r>
              <a:rPr lang="en-US" sz="2400" dirty="0" err="1" smtClean="0"/>
              <a:t>tu,tus</a:t>
            </a:r>
            <a:r>
              <a:rPr lang="en-US" sz="2400" dirty="0" smtClean="0"/>
              <a:t>, </a:t>
            </a:r>
            <a:r>
              <a:rPr lang="en-US" sz="2400" dirty="0" err="1" smtClean="0"/>
              <a:t>su,sus</a:t>
            </a:r>
            <a:r>
              <a:rPr lang="en-US" sz="2400" dirty="0" smtClean="0"/>
              <a:t>, </a:t>
            </a:r>
            <a:r>
              <a:rPr lang="en-US" sz="2400" dirty="0" err="1" smtClean="0"/>
              <a:t>nuestros</a:t>
            </a:r>
            <a:r>
              <a:rPr lang="en-US" sz="2400" dirty="0" smtClean="0"/>
              <a:t>, </a:t>
            </a:r>
            <a:r>
              <a:rPr lang="en-US" sz="2400" dirty="0" err="1" smtClean="0"/>
              <a:t>nuestras</a:t>
            </a:r>
            <a:r>
              <a:rPr lang="en-US" sz="2400" dirty="0" smtClean="0"/>
              <a:t>, </a:t>
            </a:r>
            <a:r>
              <a:rPr lang="en-US" sz="2400" dirty="0" err="1" smtClean="0"/>
              <a:t>nuestro</a:t>
            </a:r>
            <a:r>
              <a:rPr lang="en-US" sz="2400" dirty="0" smtClean="0"/>
              <a:t> ,</a:t>
            </a:r>
            <a:r>
              <a:rPr lang="en-US" sz="2400" dirty="0" err="1" smtClean="0"/>
              <a:t>nuestra</a:t>
            </a:r>
            <a:r>
              <a:rPr lang="en-US" sz="2400" dirty="0" smtClean="0"/>
              <a:t>):SEE </a:t>
            </a:r>
            <a:r>
              <a:rPr lang="en-US" sz="2400" dirty="0" err="1" smtClean="0"/>
              <a:t>Estructura</a:t>
            </a:r>
            <a:r>
              <a:rPr lang="en-US" sz="2400" dirty="0" smtClean="0"/>
              <a:t> page of Lesson 1.08 for translations.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Stem changing verb “</a:t>
            </a:r>
            <a:r>
              <a:rPr lang="en-US" sz="2400" dirty="0" err="1" smtClean="0"/>
              <a:t>venir</a:t>
            </a:r>
            <a:r>
              <a:rPr lang="en-US" sz="2400" dirty="0" smtClean="0"/>
              <a:t>” ( to come) : 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vengo</a:t>
            </a:r>
            <a:r>
              <a:rPr lang="en-US" sz="2400" dirty="0" smtClean="0"/>
              <a:t>( I come), </a:t>
            </a:r>
            <a:r>
              <a:rPr lang="en-US" sz="2400" dirty="0" err="1" smtClean="0"/>
              <a:t>t</a:t>
            </a:r>
            <a:r>
              <a:rPr lang="en-US" sz="2400" dirty="0" err="1"/>
              <a:t>ú</a:t>
            </a:r>
            <a:r>
              <a:rPr lang="en-US" sz="2400" dirty="0"/>
              <a:t> </a:t>
            </a:r>
            <a:r>
              <a:rPr lang="en-US" sz="2400" dirty="0" err="1" smtClean="0"/>
              <a:t>vienes</a:t>
            </a:r>
            <a:r>
              <a:rPr lang="en-US" sz="2400" dirty="0" smtClean="0"/>
              <a:t> ( you come ),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viene</a:t>
            </a:r>
            <a:r>
              <a:rPr lang="en-US" sz="2400" dirty="0" smtClean="0"/>
              <a:t>, Ella </a:t>
            </a:r>
            <a:r>
              <a:rPr lang="en-US" sz="2400" dirty="0" err="1" smtClean="0"/>
              <a:t>viene</a:t>
            </a:r>
            <a:r>
              <a:rPr lang="en-US" sz="2400" dirty="0" smtClean="0"/>
              <a:t>, </a:t>
            </a:r>
            <a:r>
              <a:rPr lang="en-US" sz="2400" dirty="0" err="1" smtClean="0"/>
              <a:t>Ud</a:t>
            </a:r>
            <a:r>
              <a:rPr lang="en-US" sz="2400" dirty="0" smtClean="0"/>
              <a:t>, </a:t>
            </a:r>
            <a:r>
              <a:rPr lang="en-US" sz="2400" dirty="0" err="1" smtClean="0"/>
              <a:t>viene</a:t>
            </a:r>
            <a:r>
              <a:rPr lang="en-US" sz="2400" dirty="0" smtClean="0"/>
              <a:t> ( He comes, She comes, You come ),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vienen</a:t>
            </a:r>
            <a:r>
              <a:rPr lang="en-US" sz="2400" dirty="0" smtClean="0"/>
              <a:t>, </a:t>
            </a:r>
            <a:r>
              <a:rPr lang="en-US" sz="2400" dirty="0" err="1" smtClean="0"/>
              <a:t>Ellas</a:t>
            </a:r>
            <a:r>
              <a:rPr lang="en-US" sz="2400" dirty="0" smtClean="0"/>
              <a:t> </a:t>
            </a:r>
            <a:r>
              <a:rPr lang="en-US" sz="2400" dirty="0" err="1" smtClean="0"/>
              <a:t>vienen</a:t>
            </a:r>
            <a:r>
              <a:rPr lang="en-US" sz="2400" dirty="0" smtClean="0"/>
              <a:t>, </a:t>
            </a:r>
            <a:r>
              <a:rPr lang="en-US" sz="2400" dirty="0" err="1" smtClean="0"/>
              <a:t>Ustedes</a:t>
            </a:r>
            <a:r>
              <a:rPr lang="en-US" sz="2400" dirty="0" smtClean="0"/>
              <a:t> </a:t>
            </a:r>
            <a:r>
              <a:rPr lang="en-US" sz="2400" dirty="0" err="1" smtClean="0"/>
              <a:t>vienen</a:t>
            </a:r>
            <a:r>
              <a:rPr lang="en-US" sz="2400" dirty="0" smtClean="0"/>
              <a:t> ) They come, You all come 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995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2" y="0"/>
            <a:ext cx="10915826" cy="1609344"/>
          </a:xfrm>
        </p:spPr>
        <p:txBody>
          <a:bodyPr/>
          <a:lstStyle/>
          <a:p>
            <a:r>
              <a:rPr lang="en-US" sz="3600" dirty="0" smtClean="0"/>
              <a:t>Discussion Question: </a:t>
            </a:r>
            <a:r>
              <a:rPr lang="es-ES" sz="3600" dirty="0"/>
              <a:t>Hay una reunión de familia. ¿Quiénes vienen?</a:t>
            </a:r>
            <a:r>
              <a:rPr lang="es-ES" dirty="0"/>
              <a:t> </a:t>
            </a:r>
            <a:r>
              <a:rPr lang="es-ES" sz="2400" dirty="0" smtClean="0">
                <a:solidFill>
                  <a:srgbClr val="FF0000"/>
                </a:solidFill>
              </a:rPr>
              <a:t>( </a:t>
            </a:r>
            <a:r>
              <a:rPr lang="es-ES" sz="2400" dirty="0" err="1" smtClean="0">
                <a:solidFill>
                  <a:srgbClr val="FF0000"/>
                </a:solidFill>
              </a:rPr>
              <a:t>There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is</a:t>
            </a:r>
            <a:r>
              <a:rPr lang="es-ES" sz="2400" dirty="0" smtClean="0">
                <a:solidFill>
                  <a:srgbClr val="FF0000"/>
                </a:solidFill>
              </a:rPr>
              <a:t> a </a:t>
            </a:r>
            <a:r>
              <a:rPr lang="es-ES" sz="2400" dirty="0" err="1" smtClean="0">
                <a:solidFill>
                  <a:srgbClr val="FF0000"/>
                </a:solidFill>
              </a:rPr>
              <a:t>family</a:t>
            </a:r>
            <a:r>
              <a:rPr lang="es-ES" sz="2400" dirty="0" smtClean="0">
                <a:solidFill>
                  <a:srgbClr val="FF0000"/>
                </a:solidFill>
              </a:rPr>
              <a:t> reunión. </a:t>
            </a:r>
            <a:r>
              <a:rPr lang="es-ES" sz="2400" dirty="0" err="1" smtClean="0">
                <a:solidFill>
                  <a:srgbClr val="FF0000"/>
                </a:solidFill>
              </a:rPr>
              <a:t>Who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is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coming</a:t>
            </a:r>
            <a:r>
              <a:rPr lang="es-ES" sz="2400" dirty="0" smtClean="0">
                <a:solidFill>
                  <a:srgbClr val="FF0000"/>
                </a:solidFill>
              </a:rPr>
              <a:t>? 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533" y="1463040"/>
            <a:ext cx="11730344" cy="539496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b="1" dirty="0" smtClean="0">
                <a:latin typeface="Century Gothic" panose="020B0502020202020204" pitchFamily="34" charset="0"/>
              </a:rPr>
              <a:t>→ 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Mi</a:t>
            </a:r>
            <a:r>
              <a:rPr lang="en-US" sz="2800" b="1" dirty="0" smtClean="0">
                <a:latin typeface="Century Gothic" panose="020B0502020202020204" pitchFamily="34" charset="0"/>
              </a:rPr>
              <a:t> ______, mi _______, 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mis</a:t>
            </a:r>
            <a:r>
              <a:rPr lang="en-US" sz="2800" b="1" dirty="0" smtClean="0">
                <a:latin typeface="Century Gothic" panose="020B0502020202020204" pitchFamily="34" charset="0"/>
              </a:rPr>
              <a:t> _________ y 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mis</a:t>
            </a:r>
            <a:r>
              <a:rPr lang="en-US" sz="2800" b="1" dirty="0" smtClean="0">
                <a:latin typeface="Century Gothic" panose="020B0502020202020204" pitchFamily="34" charset="0"/>
              </a:rPr>
              <a:t> __________ 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vienen</a:t>
            </a:r>
            <a:r>
              <a:rPr lang="en-US" sz="2800" b="1" dirty="0" smtClean="0">
                <a:latin typeface="Century Gothic" panose="020B0502020202020204" pitchFamily="34" charset="0"/>
              </a:rPr>
              <a:t> a la 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reuni</a:t>
            </a:r>
            <a:r>
              <a:rPr lang="en-US" sz="2800" b="1" dirty="0" err="1"/>
              <a:t>ó</a:t>
            </a:r>
            <a:r>
              <a:rPr lang="en-US" sz="2800" b="1" dirty="0" err="1" smtClean="0"/>
              <a:t>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familia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My ___, my ____, my ____ and my _____ are coming to the family reunion.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NOTE: Be careful while using SINGULAR and PLURAL NOUNS. How do you match </a:t>
            </a:r>
            <a:r>
              <a:rPr lang="en-US" b="1" dirty="0" smtClean="0"/>
              <a:t>mi </a:t>
            </a:r>
            <a:r>
              <a:rPr lang="en-US" b="1" dirty="0" smtClean="0">
                <a:solidFill>
                  <a:srgbClr val="FF0000"/>
                </a:solidFill>
              </a:rPr>
              <a:t>  and  </a:t>
            </a:r>
            <a:r>
              <a:rPr lang="en-US" b="1" dirty="0" smtClean="0"/>
              <a:t> </a:t>
            </a:r>
            <a:r>
              <a:rPr lang="en-US" b="1" dirty="0" err="1" smtClean="0"/>
              <a:t>mis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with a singular or plural noun?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495" y="4009292"/>
            <a:ext cx="5073748" cy="284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1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322363"/>
          </a:xfrm>
        </p:spPr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041009"/>
            <a:ext cx="10860962" cy="5816991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your voice in the Discussion Groups tab of the Menu. Choose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1.08,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Reply to the message posted there. Next, go to ASSESSMENTS tab, and let me know you posted in the Voice Discussion Group.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YOU SUCCESSFULLY FINISH YOUR DISCUSSION VOICE ACTIVITY, PLEASE GO BACK TO THE LESSONS TAB, AND CHOOSE MODULE 1, </a:t>
            </a:r>
            <a:r>
              <a:rPr lang="en-US" sz="28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LECCIÓN </a:t>
            </a:r>
            <a:r>
              <a:rPr lang="en-US" sz="2800" b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1.08.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READ AND STUDY THE LECCIÓN and ESTRUCTURA PAGES, TO REVIEW THE PRESENT TENSE OF REGULAR VERBS IN SPANISH ( TO TALK ABOUT WHAT PEOPLE DO).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THEN, DOWNLOAD THE WORK FILE YOU’LL FIND IN THE PRÁCTICA TAB, and SELF CHECK YOUR WORK WITH THE ANSWER KEY PROVIDED. THIS WILL HELP YOU A LOT TO LEARN THE MATERIAL, DEVELOP YOUR SPANISH SKILLS, AND DO WELL WHEN YOU TAKE THE MODULE EXAM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57</TotalTime>
  <Words>339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Century Gothic</vt:lpstr>
      <vt:lpstr>Rockwell</vt:lpstr>
      <vt:lpstr>Rockwell Condensed</vt:lpstr>
      <vt:lpstr>Times New Roman</vt:lpstr>
      <vt:lpstr>Wingdings</vt:lpstr>
      <vt:lpstr>Wood Type</vt:lpstr>
      <vt:lpstr>Discussion Voice Activity 1.08</vt:lpstr>
      <vt:lpstr>What you need to study / know:</vt:lpstr>
      <vt:lpstr>Discussion Question: Hay una reunión de familia. ¿Quiénes vienen? ( There is a family reunión. Who is coming? )</vt:lpstr>
      <vt:lpstr>NEXT…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Santiago, Carmen A.</dc:creator>
  <cp:lastModifiedBy>Santiago, Carmen A.</cp:lastModifiedBy>
  <cp:revision>5</cp:revision>
  <dcterms:created xsi:type="dcterms:W3CDTF">2014-09-05T00:52:52Z</dcterms:created>
  <dcterms:modified xsi:type="dcterms:W3CDTF">2014-09-05T01:50:37Z</dcterms:modified>
</cp:coreProperties>
</file>